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305" r:id="rId5"/>
    <p:sldId id="312" r:id="rId6"/>
    <p:sldId id="313" r:id="rId7"/>
    <p:sldId id="317" r:id="rId8"/>
    <p:sldId id="314" r:id="rId9"/>
    <p:sldId id="315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DCFD2B-8738-4E4E-BF63-8593AF370CEE}" v="51" dt="2024-07-15T00:18:48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AE80A-2DE0-4439-98D6-2817377EE168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78FF00-B75D-4B0A-8C01-804668235F7F}">
      <dgm:prSet/>
      <dgm:spPr/>
      <dgm:t>
        <a:bodyPr/>
        <a:lstStyle/>
        <a:p>
          <a:r>
            <a:rPr lang="en-NZ" dirty="0"/>
            <a:t>Attend/watch all lectures and tutorials (even if they aren’t mandatory), often lecturers will give tips and tricks for the assignment in class</a:t>
          </a:r>
          <a:endParaRPr lang="en-US" dirty="0"/>
        </a:p>
      </dgm:t>
    </dgm:pt>
    <dgm:pt modelId="{7030CFFC-425F-401D-A954-A200E61D94DD}" type="parTrans" cxnId="{D7A8BC08-75EA-4C1B-87EC-D6EE058F84E2}">
      <dgm:prSet/>
      <dgm:spPr/>
      <dgm:t>
        <a:bodyPr/>
        <a:lstStyle/>
        <a:p>
          <a:endParaRPr lang="en-US"/>
        </a:p>
      </dgm:t>
    </dgm:pt>
    <dgm:pt modelId="{492A5E4E-ED49-4F86-B092-76AFE8A858A0}" type="sibTrans" cxnId="{D7A8BC08-75EA-4C1B-87EC-D6EE058F84E2}">
      <dgm:prSet/>
      <dgm:spPr/>
      <dgm:t>
        <a:bodyPr/>
        <a:lstStyle/>
        <a:p>
          <a:endParaRPr lang="en-US"/>
        </a:p>
      </dgm:t>
    </dgm:pt>
    <dgm:pt modelId="{6D80A487-4131-49FB-8CF9-06F99D6943DF}">
      <dgm:prSet/>
      <dgm:spPr/>
      <dgm:t>
        <a:bodyPr/>
        <a:lstStyle/>
        <a:p>
          <a:r>
            <a:rPr lang="en-NZ" dirty="0"/>
            <a:t>Read the course outline and make sure you have everything you need to fulfil the requirements, and if you are worried touch base with the lecturer as soon as possible</a:t>
          </a:r>
          <a:endParaRPr lang="en-US" dirty="0"/>
        </a:p>
      </dgm:t>
    </dgm:pt>
    <dgm:pt modelId="{6DCB4C65-BED2-4FF7-A693-002B3795EB1F}" type="parTrans" cxnId="{8BACAA30-A7E0-4D18-BC36-191BEE29380C}">
      <dgm:prSet/>
      <dgm:spPr/>
      <dgm:t>
        <a:bodyPr/>
        <a:lstStyle/>
        <a:p>
          <a:endParaRPr lang="en-US"/>
        </a:p>
      </dgm:t>
    </dgm:pt>
    <dgm:pt modelId="{3A9E4F33-B47D-4C7E-BEEC-149BE0961089}" type="sibTrans" cxnId="{8BACAA30-A7E0-4D18-BC36-191BEE29380C}">
      <dgm:prSet/>
      <dgm:spPr/>
      <dgm:t>
        <a:bodyPr/>
        <a:lstStyle/>
        <a:p>
          <a:endParaRPr lang="en-US"/>
        </a:p>
      </dgm:t>
    </dgm:pt>
    <dgm:pt modelId="{FCEF1D30-B86A-4A6B-888B-3743916639C9}">
      <dgm:prSet/>
      <dgm:spPr/>
      <dgm:t>
        <a:bodyPr/>
        <a:lstStyle/>
        <a:p>
          <a:r>
            <a:rPr lang="en-US" dirty="0"/>
            <a:t>Take the time to understand the course materials, even if you aren’t being tested on them directly, papers are designed with the assumption you have done this work</a:t>
          </a:r>
        </a:p>
      </dgm:t>
    </dgm:pt>
    <dgm:pt modelId="{CAF73893-A4F5-4EEE-9060-9D2C5519F621}" type="parTrans" cxnId="{6E618F27-F98C-4C9E-A8D8-C72520B2CE64}">
      <dgm:prSet/>
      <dgm:spPr/>
      <dgm:t>
        <a:bodyPr/>
        <a:lstStyle/>
        <a:p>
          <a:endParaRPr lang="en-US"/>
        </a:p>
      </dgm:t>
    </dgm:pt>
    <dgm:pt modelId="{30D4E699-66A6-42FA-82F7-38E524D7BD64}" type="sibTrans" cxnId="{6E618F27-F98C-4C9E-A8D8-C72520B2CE64}">
      <dgm:prSet/>
      <dgm:spPr/>
      <dgm:t>
        <a:bodyPr/>
        <a:lstStyle/>
        <a:p>
          <a:endParaRPr lang="en-US"/>
        </a:p>
      </dgm:t>
    </dgm:pt>
    <dgm:pt modelId="{215E5351-D9D6-4FF8-B160-A26853E9E515}" type="pres">
      <dgm:prSet presAssocID="{4A2AE80A-2DE0-4439-98D6-2817377EE168}" presName="Name0" presStyleCnt="0">
        <dgm:presLayoutVars>
          <dgm:dir/>
          <dgm:animLvl val="lvl"/>
          <dgm:resizeHandles val="exact"/>
        </dgm:presLayoutVars>
      </dgm:prSet>
      <dgm:spPr/>
    </dgm:pt>
    <dgm:pt modelId="{FD216D07-87D5-4B74-A5B1-ED60450DBEAF}" type="pres">
      <dgm:prSet presAssocID="{FCEF1D30-B86A-4A6B-888B-3743916639C9}" presName="boxAndChildren" presStyleCnt="0"/>
      <dgm:spPr/>
    </dgm:pt>
    <dgm:pt modelId="{972836C5-B626-4FA3-974D-33E73BDDB83A}" type="pres">
      <dgm:prSet presAssocID="{FCEF1D30-B86A-4A6B-888B-3743916639C9}" presName="parentTextBox" presStyleLbl="node1" presStyleIdx="0" presStyleCnt="3"/>
      <dgm:spPr/>
    </dgm:pt>
    <dgm:pt modelId="{DCD32C32-80A6-47AE-BFF6-4B86ACC1334C}" type="pres">
      <dgm:prSet presAssocID="{3A9E4F33-B47D-4C7E-BEEC-149BE0961089}" presName="sp" presStyleCnt="0"/>
      <dgm:spPr/>
    </dgm:pt>
    <dgm:pt modelId="{9544FB3B-239A-4725-B0F5-5D1D73FA7E68}" type="pres">
      <dgm:prSet presAssocID="{6D80A487-4131-49FB-8CF9-06F99D6943DF}" presName="arrowAndChildren" presStyleCnt="0"/>
      <dgm:spPr/>
    </dgm:pt>
    <dgm:pt modelId="{59A94902-CEA4-4F5A-A648-F0356F26EDDA}" type="pres">
      <dgm:prSet presAssocID="{6D80A487-4131-49FB-8CF9-06F99D6943DF}" presName="parentTextArrow" presStyleLbl="node1" presStyleIdx="1" presStyleCnt="3"/>
      <dgm:spPr/>
    </dgm:pt>
    <dgm:pt modelId="{8247ED8D-7FBB-4742-BE4D-1E4A3EA0E921}" type="pres">
      <dgm:prSet presAssocID="{492A5E4E-ED49-4F86-B092-76AFE8A858A0}" presName="sp" presStyleCnt="0"/>
      <dgm:spPr/>
    </dgm:pt>
    <dgm:pt modelId="{05DE3624-A87D-4D81-BB84-140E19067B4E}" type="pres">
      <dgm:prSet presAssocID="{8578FF00-B75D-4B0A-8C01-804668235F7F}" presName="arrowAndChildren" presStyleCnt="0"/>
      <dgm:spPr/>
    </dgm:pt>
    <dgm:pt modelId="{843E5174-A0A6-47FA-B096-D7C8001C19E5}" type="pres">
      <dgm:prSet presAssocID="{8578FF00-B75D-4B0A-8C01-804668235F7F}" presName="parentTextArrow" presStyleLbl="node1" presStyleIdx="2" presStyleCnt="3"/>
      <dgm:spPr/>
    </dgm:pt>
  </dgm:ptLst>
  <dgm:cxnLst>
    <dgm:cxn modelId="{D7A8BC08-75EA-4C1B-87EC-D6EE058F84E2}" srcId="{4A2AE80A-2DE0-4439-98D6-2817377EE168}" destId="{8578FF00-B75D-4B0A-8C01-804668235F7F}" srcOrd="0" destOrd="0" parTransId="{7030CFFC-425F-401D-A954-A200E61D94DD}" sibTransId="{492A5E4E-ED49-4F86-B092-76AFE8A858A0}"/>
    <dgm:cxn modelId="{6E618F27-F98C-4C9E-A8D8-C72520B2CE64}" srcId="{4A2AE80A-2DE0-4439-98D6-2817377EE168}" destId="{FCEF1D30-B86A-4A6B-888B-3743916639C9}" srcOrd="2" destOrd="0" parTransId="{CAF73893-A4F5-4EEE-9060-9D2C5519F621}" sibTransId="{30D4E699-66A6-42FA-82F7-38E524D7BD64}"/>
    <dgm:cxn modelId="{8BACAA30-A7E0-4D18-BC36-191BEE29380C}" srcId="{4A2AE80A-2DE0-4439-98D6-2817377EE168}" destId="{6D80A487-4131-49FB-8CF9-06F99D6943DF}" srcOrd="1" destOrd="0" parTransId="{6DCB4C65-BED2-4FF7-A693-002B3795EB1F}" sibTransId="{3A9E4F33-B47D-4C7E-BEEC-149BE0961089}"/>
    <dgm:cxn modelId="{323A3167-BB95-431C-9AC2-77D2D3A59A4A}" type="presOf" srcId="{8578FF00-B75D-4B0A-8C01-804668235F7F}" destId="{843E5174-A0A6-47FA-B096-D7C8001C19E5}" srcOrd="0" destOrd="0" presId="urn:microsoft.com/office/officeart/2005/8/layout/process4"/>
    <dgm:cxn modelId="{E6EFE16F-D960-4439-AA4D-C929058C1FF6}" type="presOf" srcId="{4A2AE80A-2DE0-4439-98D6-2817377EE168}" destId="{215E5351-D9D6-4FF8-B160-A26853E9E515}" srcOrd="0" destOrd="0" presId="urn:microsoft.com/office/officeart/2005/8/layout/process4"/>
    <dgm:cxn modelId="{14624792-EC1A-43D6-ADF5-CFB0AC054E80}" type="presOf" srcId="{6D80A487-4131-49FB-8CF9-06F99D6943DF}" destId="{59A94902-CEA4-4F5A-A648-F0356F26EDDA}" srcOrd="0" destOrd="0" presId="urn:microsoft.com/office/officeart/2005/8/layout/process4"/>
    <dgm:cxn modelId="{02F53796-3524-46FB-95E9-E686DCC8012C}" type="presOf" srcId="{FCEF1D30-B86A-4A6B-888B-3743916639C9}" destId="{972836C5-B626-4FA3-974D-33E73BDDB83A}" srcOrd="0" destOrd="0" presId="urn:microsoft.com/office/officeart/2005/8/layout/process4"/>
    <dgm:cxn modelId="{68F08CD1-960A-4841-9F36-C563D06CA590}" type="presParOf" srcId="{215E5351-D9D6-4FF8-B160-A26853E9E515}" destId="{FD216D07-87D5-4B74-A5B1-ED60450DBEAF}" srcOrd="0" destOrd="0" presId="urn:microsoft.com/office/officeart/2005/8/layout/process4"/>
    <dgm:cxn modelId="{2E588944-7033-4E53-A80B-FDDD1A9B9177}" type="presParOf" srcId="{FD216D07-87D5-4B74-A5B1-ED60450DBEAF}" destId="{972836C5-B626-4FA3-974D-33E73BDDB83A}" srcOrd="0" destOrd="0" presId="urn:microsoft.com/office/officeart/2005/8/layout/process4"/>
    <dgm:cxn modelId="{4A7DDCA8-FB6F-4589-82BA-2C66DB7BDB38}" type="presParOf" srcId="{215E5351-D9D6-4FF8-B160-A26853E9E515}" destId="{DCD32C32-80A6-47AE-BFF6-4B86ACC1334C}" srcOrd="1" destOrd="0" presId="urn:microsoft.com/office/officeart/2005/8/layout/process4"/>
    <dgm:cxn modelId="{1C57C856-56E7-430E-991D-CBAA99A47529}" type="presParOf" srcId="{215E5351-D9D6-4FF8-B160-A26853E9E515}" destId="{9544FB3B-239A-4725-B0F5-5D1D73FA7E68}" srcOrd="2" destOrd="0" presId="urn:microsoft.com/office/officeart/2005/8/layout/process4"/>
    <dgm:cxn modelId="{6E667ED6-A20D-47CD-932B-5D0A950884A8}" type="presParOf" srcId="{9544FB3B-239A-4725-B0F5-5D1D73FA7E68}" destId="{59A94902-CEA4-4F5A-A648-F0356F26EDDA}" srcOrd="0" destOrd="0" presId="urn:microsoft.com/office/officeart/2005/8/layout/process4"/>
    <dgm:cxn modelId="{6A2A5F9F-B1AD-4BAF-AB99-79B53516D666}" type="presParOf" srcId="{215E5351-D9D6-4FF8-B160-A26853E9E515}" destId="{8247ED8D-7FBB-4742-BE4D-1E4A3EA0E921}" srcOrd="3" destOrd="0" presId="urn:microsoft.com/office/officeart/2005/8/layout/process4"/>
    <dgm:cxn modelId="{D237F964-ADD7-4C66-B032-460A20C87EA8}" type="presParOf" srcId="{215E5351-D9D6-4FF8-B160-A26853E9E515}" destId="{05DE3624-A87D-4D81-BB84-140E19067B4E}" srcOrd="4" destOrd="0" presId="urn:microsoft.com/office/officeart/2005/8/layout/process4"/>
    <dgm:cxn modelId="{73B20A6E-7793-4C9B-A992-F5ED41ED47CA}" type="presParOf" srcId="{05DE3624-A87D-4D81-BB84-140E19067B4E}" destId="{843E5174-A0A6-47FA-B096-D7C8001C19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AE80A-2DE0-4439-98D6-2817377EE168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78FF00-B75D-4B0A-8C01-804668235F7F}">
      <dgm:prSet/>
      <dgm:spPr/>
      <dgm:t>
        <a:bodyPr/>
        <a:lstStyle/>
        <a:p>
          <a:r>
            <a:rPr lang="en-NZ" dirty="0"/>
            <a:t>University study should feel like a job, but it can’t become your whole life</a:t>
          </a:r>
          <a:endParaRPr lang="en-US" dirty="0"/>
        </a:p>
      </dgm:t>
    </dgm:pt>
    <dgm:pt modelId="{7030CFFC-425F-401D-A954-A200E61D94DD}" type="parTrans" cxnId="{D7A8BC08-75EA-4C1B-87EC-D6EE058F84E2}">
      <dgm:prSet/>
      <dgm:spPr/>
      <dgm:t>
        <a:bodyPr/>
        <a:lstStyle/>
        <a:p>
          <a:endParaRPr lang="en-US"/>
        </a:p>
      </dgm:t>
    </dgm:pt>
    <dgm:pt modelId="{492A5E4E-ED49-4F86-B092-76AFE8A858A0}" type="sibTrans" cxnId="{D7A8BC08-75EA-4C1B-87EC-D6EE058F84E2}">
      <dgm:prSet/>
      <dgm:spPr/>
      <dgm:t>
        <a:bodyPr/>
        <a:lstStyle/>
        <a:p>
          <a:endParaRPr lang="en-US"/>
        </a:p>
      </dgm:t>
    </dgm:pt>
    <dgm:pt modelId="{6D80A487-4131-49FB-8CF9-06F99D6943DF}">
      <dgm:prSet/>
      <dgm:spPr/>
      <dgm:t>
        <a:bodyPr/>
        <a:lstStyle/>
        <a:p>
          <a:r>
            <a:rPr lang="en-NZ" dirty="0"/>
            <a:t>Set study hours for yourself and commit to them regularly, your course outline will give you a guide of how many hours you need to devote to each paper in a semester</a:t>
          </a:r>
          <a:endParaRPr lang="en-US" dirty="0"/>
        </a:p>
      </dgm:t>
    </dgm:pt>
    <dgm:pt modelId="{6DCB4C65-BED2-4FF7-A693-002B3795EB1F}" type="parTrans" cxnId="{8BACAA30-A7E0-4D18-BC36-191BEE29380C}">
      <dgm:prSet/>
      <dgm:spPr/>
      <dgm:t>
        <a:bodyPr/>
        <a:lstStyle/>
        <a:p>
          <a:endParaRPr lang="en-US"/>
        </a:p>
      </dgm:t>
    </dgm:pt>
    <dgm:pt modelId="{3A9E4F33-B47D-4C7E-BEEC-149BE0961089}" type="sibTrans" cxnId="{8BACAA30-A7E0-4D18-BC36-191BEE29380C}">
      <dgm:prSet/>
      <dgm:spPr/>
      <dgm:t>
        <a:bodyPr/>
        <a:lstStyle/>
        <a:p>
          <a:endParaRPr lang="en-US"/>
        </a:p>
      </dgm:t>
    </dgm:pt>
    <dgm:pt modelId="{FCEF1D30-B86A-4A6B-888B-3743916639C9}">
      <dgm:prSet/>
      <dgm:spPr/>
      <dgm:t>
        <a:bodyPr/>
        <a:lstStyle/>
        <a:p>
          <a:r>
            <a:rPr lang="en-NZ" dirty="0"/>
            <a:t>Have a Work-Life balance, if your study hours are Monday to Friday 9am to 4 pm then you should be doing anything else except studying on the weekends</a:t>
          </a:r>
          <a:endParaRPr lang="en-US" dirty="0"/>
        </a:p>
      </dgm:t>
    </dgm:pt>
    <dgm:pt modelId="{CAF73893-A4F5-4EEE-9060-9D2C5519F621}" type="parTrans" cxnId="{6E618F27-F98C-4C9E-A8D8-C72520B2CE64}">
      <dgm:prSet/>
      <dgm:spPr/>
      <dgm:t>
        <a:bodyPr/>
        <a:lstStyle/>
        <a:p>
          <a:endParaRPr lang="en-US"/>
        </a:p>
      </dgm:t>
    </dgm:pt>
    <dgm:pt modelId="{30D4E699-66A6-42FA-82F7-38E524D7BD64}" type="sibTrans" cxnId="{6E618F27-F98C-4C9E-A8D8-C72520B2CE64}">
      <dgm:prSet/>
      <dgm:spPr/>
      <dgm:t>
        <a:bodyPr/>
        <a:lstStyle/>
        <a:p>
          <a:endParaRPr lang="en-US"/>
        </a:p>
      </dgm:t>
    </dgm:pt>
    <dgm:pt modelId="{215E5351-D9D6-4FF8-B160-A26853E9E515}" type="pres">
      <dgm:prSet presAssocID="{4A2AE80A-2DE0-4439-98D6-2817377EE168}" presName="Name0" presStyleCnt="0">
        <dgm:presLayoutVars>
          <dgm:dir/>
          <dgm:animLvl val="lvl"/>
          <dgm:resizeHandles val="exact"/>
        </dgm:presLayoutVars>
      </dgm:prSet>
      <dgm:spPr/>
    </dgm:pt>
    <dgm:pt modelId="{FD216D07-87D5-4B74-A5B1-ED60450DBEAF}" type="pres">
      <dgm:prSet presAssocID="{FCEF1D30-B86A-4A6B-888B-3743916639C9}" presName="boxAndChildren" presStyleCnt="0"/>
      <dgm:spPr/>
    </dgm:pt>
    <dgm:pt modelId="{972836C5-B626-4FA3-974D-33E73BDDB83A}" type="pres">
      <dgm:prSet presAssocID="{FCEF1D30-B86A-4A6B-888B-3743916639C9}" presName="parentTextBox" presStyleLbl="node1" presStyleIdx="0" presStyleCnt="3"/>
      <dgm:spPr/>
    </dgm:pt>
    <dgm:pt modelId="{DCD32C32-80A6-47AE-BFF6-4B86ACC1334C}" type="pres">
      <dgm:prSet presAssocID="{3A9E4F33-B47D-4C7E-BEEC-149BE0961089}" presName="sp" presStyleCnt="0"/>
      <dgm:spPr/>
    </dgm:pt>
    <dgm:pt modelId="{9544FB3B-239A-4725-B0F5-5D1D73FA7E68}" type="pres">
      <dgm:prSet presAssocID="{6D80A487-4131-49FB-8CF9-06F99D6943DF}" presName="arrowAndChildren" presStyleCnt="0"/>
      <dgm:spPr/>
    </dgm:pt>
    <dgm:pt modelId="{59A94902-CEA4-4F5A-A648-F0356F26EDDA}" type="pres">
      <dgm:prSet presAssocID="{6D80A487-4131-49FB-8CF9-06F99D6943DF}" presName="parentTextArrow" presStyleLbl="node1" presStyleIdx="1" presStyleCnt="3"/>
      <dgm:spPr/>
    </dgm:pt>
    <dgm:pt modelId="{8247ED8D-7FBB-4742-BE4D-1E4A3EA0E921}" type="pres">
      <dgm:prSet presAssocID="{492A5E4E-ED49-4F86-B092-76AFE8A858A0}" presName="sp" presStyleCnt="0"/>
      <dgm:spPr/>
    </dgm:pt>
    <dgm:pt modelId="{05DE3624-A87D-4D81-BB84-140E19067B4E}" type="pres">
      <dgm:prSet presAssocID="{8578FF00-B75D-4B0A-8C01-804668235F7F}" presName="arrowAndChildren" presStyleCnt="0"/>
      <dgm:spPr/>
    </dgm:pt>
    <dgm:pt modelId="{843E5174-A0A6-47FA-B096-D7C8001C19E5}" type="pres">
      <dgm:prSet presAssocID="{8578FF00-B75D-4B0A-8C01-804668235F7F}" presName="parentTextArrow" presStyleLbl="node1" presStyleIdx="2" presStyleCnt="3"/>
      <dgm:spPr/>
    </dgm:pt>
  </dgm:ptLst>
  <dgm:cxnLst>
    <dgm:cxn modelId="{D7A8BC08-75EA-4C1B-87EC-D6EE058F84E2}" srcId="{4A2AE80A-2DE0-4439-98D6-2817377EE168}" destId="{8578FF00-B75D-4B0A-8C01-804668235F7F}" srcOrd="0" destOrd="0" parTransId="{7030CFFC-425F-401D-A954-A200E61D94DD}" sibTransId="{492A5E4E-ED49-4F86-B092-76AFE8A858A0}"/>
    <dgm:cxn modelId="{6E618F27-F98C-4C9E-A8D8-C72520B2CE64}" srcId="{4A2AE80A-2DE0-4439-98D6-2817377EE168}" destId="{FCEF1D30-B86A-4A6B-888B-3743916639C9}" srcOrd="2" destOrd="0" parTransId="{CAF73893-A4F5-4EEE-9060-9D2C5519F621}" sibTransId="{30D4E699-66A6-42FA-82F7-38E524D7BD64}"/>
    <dgm:cxn modelId="{8BACAA30-A7E0-4D18-BC36-191BEE29380C}" srcId="{4A2AE80A-2DE0-4439-98D6-2817377EE168}" destId="{6D80A487-4131-49FB-8CF9-06F99D6943DF}" srcOrd="1" destOrd="0" parTransId="{6DCB4C65-BED2-4FF7-A693-002B3795EB1F}" sibTransId="{3A9E4F33-B47D-4C7E-BEEC-149BE0961089}"/>
    <dgm:cxn modelId="{323A3167-BB95-431C-9AC2-77D2D3A59A4A}" type="presOf" srcId="{8578FF00-B75D-4B0A-8C01-804668235F7F}" destId="{843E5174-A0A6-47FA-B096-D7C8001C19E5}" srcOrd="0" destOrd="0" presId="urn:microsoft.com/office/officeart/2005/8/layout/process4"/>
    <dgm:cxn modelId="{E6EFE16F-D960-4439-AA4D-C929058C1FF6}" type="presOf" srcId="{4A2AE80A-2DE0-4439-98D6-2817377EE168}" destId="{215E5351-D9D6-4FF8-B160-A26853E9E515}" srcOrd="0" destOrd="0" presId="urn:microsoft.com/office/officeart/2005/8/layout/process4"/>
    <dgm:cxn modelId="{14624792-EC1A-43D6-ADF5-CFB0AC054E80}" type="presOf" srcId="{6D80A487-4131-49FB-8CF9-06F99D6943DF}" destId="{59A94902-CEA4-4F5A-A648-F0356F26EDDA}" srcOrd="0" destOrd="0" presId="urn:microsoft.com/office/officeart/2005/8/layout/process4"/>
    <dgm:cxn modelId="{02F53796-3524-46FB-95E9-E686DCC8012C}" type="presOf" srcId="{FCEF1D30-B86A-4A6B-888B-3743916639C9}" destId="{972836C5-B626-4FA3-974D-33E73BDDB83A}" srcOrd="0" destOrd="0" presId="urn:microsoft.com/office/officeart/2005/8/layout/process4"/>
    <dgm:cxn modelId="{68F08CD1-960A-4841-9F36-C563D06CA590}" type="presParOf" srcId="{215E5351-D9D6-4FF8-B160-A26853E9E515}" destId="{FD216D07-87D5-4B74-A5B1-ED60450DBEAF}" srcOrd="0" destOrd="0" presId="urn:microsoft.com/office/officeart/2005/8/layout/process4"/>
    <dgm:cxn modelId="{2E588944-7033-4E53-A80B-FDDD1A9B9177}" type="presParOf" srcId="{FD216D07-87D5-4B74-A5B1-ED60450DBEAF}" destId="{972836C5-B626-4FA3-974D-33E73BDDB83A}" srcOrd="0" destOrd="0" presId="urn:microsoft.com/office/officeart/2005/8/layout/process4"/>
    <dgm:cxn modelId="{4A7DDCA8-FB6F-4589-82BA-2C66DB7BDB38}" type="presParOf" srcId="{215E5351-D9D6-4FF8-B160-A26853E9E515}" destId="{DCD32C32-80A6-47AE-BFF6-4B86ACC1334C}" srcOrd="1" destOrd="0" presId="urn:microsoft.com/office/officeart/2005/8/layout/process4"/>
    <dgm:cxn modelId="{1C57C856-56E7-430E-991D-CBAA99A47529}" type="presParOf" srcId="{215E5351-D9D6-4FF8-B160-A26853E9E515}" destId="{9544FB3B-239A-4725-B0F5-5D1D73FA7E68}" srcOrd="2" destOrd="0" presId="urn:microsoft.com/office/officeart/2005/8/layout/process4"/>
    <dgm:cxn modelId="{6E667ED6-A20D-47CD-932B-5D0A950884A8}" type="presParOf" srcId="{9544FB3B-239A-4725-B0F5-5D1D73FA7E68}" destId="{59A94902-CEA4-4F5A-A648-F0356F26EDDA}" srcOrd="0" destOrd="0" presId="urn:microsoft.com/office/officeart/2005/8/layout/process4"/>
    <dgm:cxn modelId="{6A2A5F9F-B1AD-4BAF-AB99-79B53516D666}" type="presParOf" srcId="{215E5351-D9D6-4FF8-B160-A26853E9E515}" destId="{8247ED8D-7FBB-4742-BE4D-1E4A3EA0E921}" srcOrd="3" destOrd="0" presId="urn:microsoft.com/office/officeart/2005/8/layout/process4"/>
    <dgm:cxn modelId="{D237F964-ADD7-4C66-B032-460A20C87EA8}" type="presParOf" srcId="{215E5351-D9D6-4FF8-B160-A26853E9E515}" destId="{05DE3624-A87D-4D81-BB84-140E19067B4E}" srcOrd="4" destOrd="0" presId="urn:microsoft.com/office/officeart/2005/8/layout/process4"/>
    <dgm:cxn modelId="{73B20A6E-7793-4C9B-A992-F5ED41ED47CA}" type="presParOf" srcId="{05DE3624-A87D-4D81-BB84-140E19067B4E}" destId="{843E5174-A0A6-47FA-B096-D7C8001C19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2AE80A-2DE0-4439-98D6-2817377EE168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78FF00-B75D-4B0A-8C01-804668235F7F}">
      <dgm:prSet/>
      <dgm:spPr/>
      <dgm:t>
        <a:bodyPr/>
        <a:lstStyle/>
        <a:p>
          <a:r>
            <a:rPr lang="en-NZ" dirty="0"/>
            <a:t>Lecturers and tutors really can tell if you leave an assignment till the night before</a:t>
          </a:r>
          <a:endParaRPr lang="en-US" dirty="0"/>
        </a:p>
      </dgm:t>
    </dgm:pt>
    <dgm:pt modelId="{7030CFFC-425F-401D-A954-A200E61D94DD}" type="parTrans" cxnId="{D7A8BC08-75EA-4C1B-87EC-D6EE058F84E2}">
      <dgm:prSet/>
      <dgm:spPr/>
      <dgm:t>
        <a:bodyPr/>
        <a:lstStyle/>
        <a:p>
          <a:endParaRPr lang="en-US"/>
        </a:p>
      </dgm:t>
    </dgm:pt>
    <dgm:pt modelId="{492A5E4E-ED49-4F86-B092-76AFE8A858A0}" type="sibTrans" cxnId="{D7A8BC08-75EA-4C1B-87EC-D6EE058F84E2}">
      <dgm:prSet/>
      <dgm:spPr/>
      <dgm:t>
        <a:bodyPr/>
        <a:lstStyle/>
        <a:p>
          <a:endParaRPr lang="en-US"/>
        </a:p>
      </dgm:t>
    </dgm:pt>
    <dgm:pt modelId="{6D80A487-4131-49FB-8CF9-06F99D6943DF}">
      <dgm:prSet/>
      <dgm:spPr/>
      <dgm:t>
        <a:bodyPr/>
        <a:lstStyle/>
        <a:p>
          <a:r>
            <a:rPr lang="en-NZ" dirty="0"/>
            <a:t>Writing is a thinking process, ideally after writing your first draft you will give yourself a break before coming back to edit </a:t>
          </a:r>
          <a:endParaRPr lang="en-US" dirty="0"/>
        </a:p>
      </dgm:t>
    </dgm:pt>
    <dgm:pt modelId="{6DCB4C65-BED2-4FF7-A693-002B3795EB1F}" type="parTrans" cxnId="{8BACAA30-A7E0-4D18-BC36-191BEE29380C}">
      <dgm:prSet/>
      <dgm:spPr/>
      <dgm:t>
        <a:bodyPr/>
        <a:lstStyle/>
        <a:p>
          <a:endParaRPr lang="en-US"/>
        </a:p>
      </dgm:t>
    </dgm:pt>
    <dgm:pt modelId="{3A9E4F33-B47D-4C7E-BEEC-149BE0961089}" type="sibTrans" cxnId="{8BACAA30-A7E0-4D18-BC36-191BEE29380C}">
      <dgm:prSet/>
      <dgm:spPr/>
      <dgm:t>
        <a:bodyPr/>
        <a:lstStyle/>
        <a:p>
          <a:endParaRPr lang="en-US"/>
        </a:p>
      </dgm:t>
    </dgm:pt>
    <dgm:pt modelId="{FCEF1D30-B86A-4A6B-888B-3743916639C9}">
      <dgm:prSet/>
      <dgm:spPr/>
      <dgm:t>
        <a:bodyPr/>
        <a:lstStyle/>
        <a:p>
          <a:r>
            <a:rPr lang="en-NZ" dirty="0"/>
            <a:t>Spell checking and reading your work out loud to yourself will help you catch many errors that distract your markers from your main points</a:t>
          </a:r>
          <a:endParaRPr lang="en-US" dirty="0"/>
        </a:p>
      </dgm:t>
    </dgm:pt>
    <dgm:pt modelId="{CAF73893-A4F5-4EEE-9060-9D2C5519F621}" type="parTrans" cxnId="{6E618F27-F98C-4C9E-A8D8-C72520B2CE64}">
      <dgm:prSet/>
      <dgm:spPr/>
      <dgm:t>
        <a:bodyPr/>
        <a:lstStyle/>
        <a:p>
          <a:endParaRPr lang="en-US"/>
        </a:p>
      </dgm:t>
    </dgm:pt>
    <dgm:pt modelId="{30D4E699-66A6-42FA-82F7-38E524D7BD64}" type="sibTrans" cxnId="{6E618F27-F98C-4C9E-A8D8-C72520B2CE64}">
      <dgm:prSet/>
      <dgm:spPr/>
      <dgm:t>
        <a:bodyPr/>
        <a:lstStyle/>
        <a:p>
          <a:endParaRPr lang="en-US"/>
        </a:p>
      </dgm:t>
    </dgm:pt>
    <dgm:pt modelId="{215E5351-D9D6-4FF8-B160-A26853E9E515}" type="pres">
      <dgm:prSet presAssocID="{4A2AE80A-2DE0-4439-98D6-2817377EE168}" presName="Name0" presStyleCnt="0">
        <dgm:presLayoutVars>
          <dgm:dir/>
          <dgm:animLvl val="lvl"/>
          <dgm:resizeHandles val="exact"/>
        </dgm:presLayoutVars>
      </dgm:prSet>
      <dgm:spPr/>
    </dgm:pt>
    <dgm:pt modelId="{FD216D07-87D5-4B74-A5B1-ED60450DBEAF}" type="pres">
      <dgm:prSet presAssocID="{FCEF1D30-B86A-4A6B-888B-3743916639C9}" presName="boxAndChildren" presStyleCnt="0"/>
      <dgm:spPr/>
    </dgm:pt>
    <dgm:pt modelId="{972836C5-B626-4FA3-974D-33E73BDDB83A}" type="pres">
      <dgm:prSet presAssocID="{FCEF1D30-B86A-4A6B-888B-3743916639C9}" presName="parentTextBox" presStyleLbl="node1" presStyleIdx="0" presStyleCnt="3"/>
      <dgm:spPr/>
    </dgm:pt>
    <dgm:pt modelId="{DCD32C32-80A6-47AE-BFF6-4B86ACC1334C}" type="pres">
      <dgm:prSet presAssocID="{3A9E4F33-B47D-4C7E-BEEC-149BE0961089}" presName="sp" presStyleCnt="0"/>
      <dgm:spPr/>
    </dgm:pt>
    <dgm:pt modelId="{9544FB3B-239A-4725-B0F5-5D1D73FA7E68}" type="pres">
      <dgm:prSet presAssocID="{6D80A487-4131-49FB-8CF9-06F99D6943DF}" presName="arrowAndChildren" presStyleCnt="0"/>
      <dgm:spPr/>
    </dgm:pt>
    <dgm:pt modelId="{59A94902-CEA4-4F5A-A648-F0356F26EDDA}" type="pres">
      <dgm:prSet presAssocID="{6D80A487-4131-49FB-8CF9-06F99D6943DF}" presName="parentTextArrow" presStyleLbl="node1" presStyleIdx="1" presStyleCnt="3"/>
      <dgm:spPr/>
    </dgm:pt>
    <dgm:pt modelId="{8247ED8D-7FBB-4742-BE4D-1E4A3EA0E921}" type="pres">
      <dgm:prSet presAssocID="{492A5E4E-ED49-4F86-B092-76AFE8A858A0}" presName="sp" presStyleCnt="0"/>
      <dgm:spPr/>
    </dgm:pt>
    <dgm:pt modelId="{05DE3624-A87D-4D81-BB84-140E19067B4E}" type="pres">
      <dgm:prSet presAssocID="{8578FF00-B75D-4B0A-8C01-804668235F7F}" presName="arrowAndChildren" presStyleCnt="0"/>
      <dgm:spPr/>
    </dgm:pt>
    <dgm:pt modelId="{843E5174-A0A6-47FA-B096-D7C8001C19E5}" type="pres">
      <dgm:prSet presAssocID="{8578FF00-B75D-4B0A-8C01-804668235F7F}" presName="parentTextArrow" presStyleLbl="node1" presStyleIdx="2" presStyleCnt="3"/>
      <dgm:spPr/>
    </dgm:pt>
  </dgm:ptLst>
  <dgm:cxnLst>
    <dgm:cxn modelId="{D7A8BC08-75EA-4C1B-87EC-D6EE058F84E2}" srcId="{4A2AE80A-2DE0-4439-98D6-2817377EE168}" destId="{8578FF00-B75D-4B0A-8C01-804668235F7F}" srcOrd="0" destOrd="0" parTransId="{7030CFFC-425F-401D-A954-A200E61D94DD}" sibTransId="{492A5E4E-ED49-4F86-B092-76AFE8A858A0}"/>
    <dgm:cxn modelId="{6E618F27-F98C-4C9E-A8D8-C72520B2CE64}" srcId="{4A2AE80A-2DE0-4439-98D6-2817377EE168}" destId="{FCEF1D30-B86A-4A6B-888B-3743916639C9}" srcOrd="2" destOrd="0" parTransId="{CAF73893-A4F5-4EEE-9060-9D2C5519F621}" sibTransId="{30D4E699-66A6-42FA-82F7-38E524D7BD64}"/>
    <dgm:cxn modelId="{8BACAA30-A7E0-4D18-BC36-191BEE29380C}" srcId="{4A2AE80A-2DE0-4439-98D6-2817377EE168}" destId="{6D80A487-4131-49FB-8CF9-06F99D6943DF}" srcOrd="1" destOrd="0" parTransId="{6DCB4C65-BED2-4FF7-A693-002B3795EB1F}" sibTransId="{3A9E4F33-B47D-4C7E-BEEC-149BE0961089}"/>
    <dgm:cxn modelId="{323A3167-BB95-431C-9AC2-77D2D3A59A4A}" type="presOf" srcId="{8578FF00-B75D-4B0A-8C01-804668235F7F}" destId="{843E5174-A0A6-47FA-B096-D7C8001C19E5}" srcOrd="0" destOrd="0" presId="urn:microsoft.com/office/officeart/2005/8/layout/process4"/>
    <dgm:cxn modelId="{E6EFE16F-D960-4439-AA4D-C929058C1FF6}" type="presOf" srcId="{4A2AE80A-2DE0-4439-98D6-2817377EE168}" destId="{215E5351-D9D6-4FF8-B160-A26853E9E515}" srcOrd="0" destOrd="0" presId="urn:microsoft.com/office/officeart/2005/8/layout/process4"/>
    <dgm:cxn modelId="{14624792-EC1A-43D6-ADF5-CFB0AC054E80}" type="presOf" srcId="{6D80A487-4131-49FB-8CF9-06F99D6943DF}" destId="{59A94902-CEA4-4F5A-A648-F0356F26EDDA}" srcOrd="0" destOrd="0" presId="urn:microsoft.com/office/officeart/2005/8/layout/process4"/>
    <dgm:cxn modelId="{02F53796-3524-46FB-95E9-E686DCC8012C}" type="presOf" srcId="{FCEF1D30-B86A-4A6B-888B-3743916639C9}" destId="{972836C5-B626-4FA3-974D-33E73BDDB83A}" srcOrd="0" destOrd="0" presId="urn:microsoft.com/office/officeart/2005/8/layout/process4"/>
    <dgm:cxn modelId="{68F08CD1-960A-4841-9F36-C563D06CA590}" type="presParOf" srcId="{215E5351-D9D6-4FF8-B160-A26853E9E515}" destId="{FD216D07-87D5-4B74-A5B1-ED60450DBEAF}" srcOrd="0" destOrd="0" presId="urn:microsoft.com/office/officeart/2005/8/layout/process4"/>
    <dgm:cxn modelId="{2E588944-7033-4E53-A80B-FDDD1A9B9177}" type="presParOf" srcId="{FD216D07-87D5-4B74-A5B1-ED60450DBEAF}" destId="{972836C5-B626-4FA3-974D-33E73BDDB83A}" srcOrd="0" destOrd="0" presId="urn:microsoft.com/office/officeart/2005/8/layout/process4"/>
    <dgm:cxn modelId="{4A7DDCA8-FB6F-4589-82BA-2C66DB7BDB38}" type="presParOf" srcId="{215E5351-D9D6-4FF8-B160-A26853E9E515}" destId="{DCD32C32-80A6-47AE-BFF6-4B86ACC1334C}" srcOrd="1" destOrd="0" presId="urn:microsoft.com/office/officeart/2005/8/layout/process4"/>
    <dgm:cxn modelId="{1C57C856-56E7-430E-991D-CBAA99A47529}" type="presParOf" srcId="{215E5351-D9D6-4FF8-B160-A26853E9E515}" destId="{9544FB3B-239A-4725-B0F5-5D1D73FA7E68}" srcOrd="2" destOrd="0" presId="urn:microsoft.com/office/officeart/2005/8/layout/process4"/>
    <dgm:cxn modelId="{6E667ED6-A20D-47CD-932B-5D0A950884A8}" type="presParOf" srcId="{9544FB3B-239A-4725-B0F5-5D1D73FA7E68}" destId="{59A94902-CEA4-4F5A-A648-F0356F26EDDA}" srcOrd="0" destOrd="0" presId="urn:microsoft.com/office/officeart/2005/8/layout/process4"/>
    <dgm:cxn modelId="{6A2A5F9F-B1AD-4BAF-AB99-79B53516D666}" type="presParOf" srcId="{215E5351-D9D6-4FF8-B160-A26853E9E515}" destId="{8247ED8D-7FBB-4742-BE4D-1E4A3EA0E921}" srcOrd="3" destOrd="0" presId="urn:microsoft.com/office/officeart/2005/8/layout/process4"/>
    <dgm:cxn modelId="{D237F964-ADD7-4C66-B032-460A20C87EA8}" type="presParOf" srcId="{215E5351-D9D6-4FF8-B160-A26853E9E515}" destId="{05DE3624-A87D-4D81-BB84-140E19067B4E}" srcOrd="4" destOrd="0" presId="urn:microsoft.com/office/officeart/2005/8/layout/process4"/>
    <dgm:cxn modelId="{73B20A6E-7793-4C9B-A992-F5ED41ED47CA}" type="presParOf" srcId="{05DE3624-A87D-4D81-BB84-140E19067B4E}" destId="{843E5174-A0A6-47FA-B096-D7C8001C19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2AE80A-2DE0-4439-98D6-2817377EE168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78FF00-B75D-4B0A-8C01-804668235F7F}">
      <dgm:prSet/>
      <dgm:spPr/>
      <dgm:t>
        <a:bodyPr/>
        <a:lstStyle/>
        <a:p>
          <a:r>
            <a:rPr lang="en-NZ" dirty="0"/>
            <a:t>Asking questions in lectures is a great way to clarify your understanding, and there is always someone else who was wondering the same thing</a:t>
          </a:r>
          <a:endParaRPr lang="en-US" dirty="0"/>
        </a:p>
      </dgm:t>
    </dgm:pt>
    <dgm:pt modelId="{7030CFFC-425F-401D-A954-A200E61D94DD}" type="parTrans" cxnId="{D7A8BC08-75EA-4C1B-87EC-D6EE058F84E2}">
      <dgm:prSet/>
      <dgm:spPr/>
      <dgm:t>
        <a:bodyPr/>
        <a:lstStyle/>
        <a:p>
          <a:endParaRPr lang="en-US"/>
        </a:p>
      </dgm:t>
    </dgm:pt>
    <dgm:pt modelId="{492A5E4E-ED49-4F86-B092-76AFE8A858A0}" type="sibTrans" cxnId="{D7A8BC08-75EA-4C1B-87EC-D6EE058F84E2}">
      <dgm:prSet/>
      <dgm:spPr/>
      <dgm:t>
        <a:bodyPr/>
        <a:lstStyle/>
        <a:p>
          <a:endParaRPr lang="en-US"/>
        </a:p>
      </dgm:t>
    </dgm:pt>
    <dgm:pt modelId="{6D80A487-4131-49FB-8CF9-06F99D6943DF}">
      <dgm:prSet/>
      <dgm:spPr/>
      <dgm:t>
        <a:bodyPr/>
        <a:lstStyle/>
        <a:p>
          <a:r>
            <a:rPr lang="en-NZ" dirty="0"/>
            <a:t>Assignment deadlines are important, but sometimes we all need an extension, if you need more help reach out as soon as possible</a:t>
          </a:r>
          <a:endParaRPr lang="en-US" dirty="0"/>
        </a:p>
      </dgm:t>
    </dgm:pt>
    <dgm:pt modelId="{6DCB4C65-BED2-4FF7-A693-002B3795EB1F}" type="parTrans" cxnId="{8BACAA30-A7E0-4D18-BC36-191BEE29380C}">
      <dgm:prSet/>
      <dgm:spPr/>
      <dgm:t>
        <a:bodyPr/>
        <a:lstStyle/>
        <a:p>
          <a:endParaRPr lang="en-US"/>
        </a:p>
      </dgm:t>
    </dgm:pt>
    <dgm:pt modelId="{3A9E4F33-B47D-4C7E-BEEC-149BE0961089}" type="sibTrans" cxnId="{8BACAA30-A7E0-4D18-BC36-191BEE29380C}">
      <dgm:prSet/>
      <dgm:spPr/>
      <dgm:t>
        <a:bodyPr/>
        <a:lstStyle/>
        <a:p>
          <a:endParaRPr lang="en-US"/>
        </a:p>
      </dgm:t>
    </dgm:pt>
    <dgm:pt modelId="{FCEF1D30-B86A-4A6B-888B-3743916639C9}">
      <dgm:prSet/>
      <dgm:spPr/>
      <dgm:t>
        <a:bodyPr/>
        <a:lstStyle/>
        <a:p>
          <a:r>
            <a:rPr lang="en-NZ" dirty="0"/>
            <a:t>The learning support team at the university are here for everyone, no matter what grade levels they are achieving, and everyone benefits from support</a:t>
          </a:r>
          <a:endParaRPr lang="en-US" dirty="0"/>
        </a:p>
      </dgm:t>
    </dgm:pt>
    <dgm:pt modelId="{CAF73893-A4F5-4EEE-9060-9D2C5519F621}" type="parTrans" cxnId="{6E618F27-F98C-4C9E-A8D8-C72520B2CE64}">
      <dgm:prSet/>
      <dgm:spPr/>
      <dgm:t>
        <a:bodyPr/>
        <a:lstStyle/>
        <a:p>
          <a:endParaRPr lang="en-US"/>
        </a:p>
      </dgm:t>
    </dgm:pt>
    <dgm:pt modelId="{30D4E699-66A6-42FA-82F7-38E524D7BD64}" type="sibTrans" cxnId="{6E618F27-F98C-4C9E-A8D8-C72520B2CE64}">
      <dgm:prSet/>
      <dgm:spPr/>
      <dgm:t>
        <a:bodyPr/>
        <a:lstStyle/>
        <a:p>
          <a:endParaRPr lang="en-US"/>
        </a:p>
      </dgm:t>
    </dgm:pt>
    <dgm:pt modelId="{215E5351-D9D6-4FF8-B160-A26853E9E515}" type="pres">
      <dgm:prSet presAssocID="{4A2AE80A-2DE0-4439-98D6-2817377EE168}" presName="Name0" presStyleCnt="0">
        <dgm:presLayoutVars>
          <dgm:dir/>
          <dgm:animLvl val="lvl"/>
          <dgm:resizeHandles val="exact"/>
        </dgm:presLayoutVars>
      </dgm:prSet>
      <dgm:spPr/>
    </dgm:pt>
    <dgm:pt modelId="{FD216D07-87D5-4B74-A5B1-ED60450DBEAF}" type="pres">
      <dgm:prSet presAssocID="{FCEF1D30-B86A-4A6B-888B-3743916639C9}" presName="boxAndChildren" presStyleCnt="0"/>
      <dgm:spPr/>
    </dgm:pt>
    <dgm:pt modelId="{972836C5-B626-4FA3-974D-33E73BDDB83A}" type="pres">
      <dgm:prSet presAssocID="{FCEF1D30-B86A-4A6B-888B-3743916639C9}" presName="parentTextBox" presStyleLbl="node1" presStyleIdx="0" presStyleCnt="3"/>
      <dgm:spPr/>
    </dgm:pt>
    <dgm:pt modelId="{DCD32C32-80A6-47AE-BFF6-4B86ACC1334C}" type="pres">
      <dgm:prSet presAssocID="{3A9E4F33-B47D-4C7E-BEEC-149BE0961089}" presName="sp" presStyleCnt="0"/>
      <dgm:spPr/>
    </dgm:pt>
    <dgm:pt modelId="{9544FB3B-239A-4725-B0F5-5D1D73FA7E68}" type="pres">
      <dgm:prSet presAssocID="{6D80A487-4131-49FB-8CF9-06F99D6943DF}" presName="arrowAndChildren" presStyleCnt="0"/>
      <dgm:spPr/>
    </dgm:pt>
    <dgm:pt modelId="{59A94902-CEA4-4F5A-A648-F0356F26EDDA}" type="pres">
      <dgm:prSet presAssocID="{6D80A487-4131-49FB-8CF9-06F99D6943DF}" presName="parentTextArrow" presStyleLbl="node1" presStyleIdx="1" presStyleCnt="3"/>
      <dgm:spPr/>
    </dgm:pt>
    <dgm:pt modelId="{8247ED8D-7FBB-4742-BE4D-1E4A3EA0E921}" type="pres">
      <dgm:prSet presAssocID="{492A5E4E-ED49-4F86-B092-76AFE8A858A0}" presName="sp" presStyleCnt="0"/>
      <dgm:spPr/>
    </dgm:pt>
    <dgm:pt modelId="{05DE3624-A87D-4D81-BB84-140E19067B4E}" type="pres">
      <dgm:prSet presAssocID="{8578FF00-B75D-4B0A-8C01-804668235F7F}" presName="arrowAndChildren" presStyleCnt="0"/>
      <dgm:spPr/>
    </dgm:pt>
    <dgm:pt modelId="{843E5174-A0A6-47FA-B096-D7C8001C19E5}" type="pres">
      <dgm:prSet presAssocID="{8578FF00-B75D-4B0A-8C01-804668235F7F}" presName="parentTextArrow" presStyleLbl="node1" presStyleIdx="2" presStyleCnt="3"/>
      <dgm:spPr/>
    </dgm:pt>
  </dgm:ptLst>
  <dgm:cxnLst>
    <dgm:cxn modelId="{D7A8BC08-75EA-4C1B-87EC-D6EE058F84E2}" srcId="{4A2AE80A-2DE0-4439-98D6-2817377EE168}" destId="{8578FF00-B75D-4B0A-8C01-804668235F7F}" srcOrd="0" destOrd="0" parTransId="{7030CFFC-425F-401D-A954-A200E61D94DD}" sibTransId="{492A5E4E-ED49-4F86-B092-76AFE8A858A0}"/>
    <dgm:cxn modelId="{6E618F27-F98C-4C9E-A8D8-C72520B2CE64}" srcId="{4A2AE80A-2DE0-4439-98D6-2817377EE168}" destId="{FCEF1D30-B86A-4A6B-888B-3743916639C9}" srcOrd="2" destOrd="0" parTransId="{CAF73893-A4F5-4EEE-9060-9D2C5519F621}" sibTransId="{30D4E699-66A6-42FA-82F7-38E524D7BD64}"/>
    <dgm:cxn modelId="{8BACAA30-A7E0-4D18-BC36-191BEE29380C}" srcId="{4A2AE80A-2DE0-4439-98D6-2817377EE168}" destId="{6D80A487-4131-49FB-8CF9-06F99D6943DF}" srcOrd="1" destOrd="0" parTransId="{6DCB4C65-BED2-4FF7-A693-002B3795EB1F}" sibTransId="{3A9E4F33-B47D-4C7E-BEEC-149BE0961089}"/>
    <dgm:cxn modelId="{323A3167-BB95-431C-9AC2-77D2D3A59A4A}" type="presOf" srcId="{8578FF00-B75D-4B0A-8C01-804668235F7F}" destId="{843E5174-A0A6-47FA-B096-D7C8001C19E5}" srcOrd="0" destOrd="0" presId="urn:microsoft.com/office/officeart/2005/8/layout/process4"/>
    <dgm:cxn modelId="{E6EFE16F-D960-4439-AA4D-C929058C1FF6}" type="presOf" srcId="{4A2AE80A-2DE0-4439-98D6-2817377EE168}" destId="{215E5351-D9D6-4FF8-B160-A26853E9E515}" srcOrd="0" destOrd="0" presId="urn:microsoft.com/office/officeart/2005/8/layout/process4"/>
    <dgm:cxn modelId="{14624792-EC1A-43D6-ADF5-CFB0AC054E80}" type="presOf" srcId="{6D80A487-4131-49FB-8CF9-06F99D6943DF}" destId="{59A94902-CEA4-4F5A-A648-F0356F26EDDA}" srcOrd="0" destOrd="0" presId="urn:microsoft.com/office/officeart/2005/8/layout/process4"/>
    <dgm:cxn modelId="{02F53796-3524-46FB-95E9-E686DCC8012C}" type="presOf" srcId="{FCEF1D30-B86A-4A6B-888B-3743916639C9}" destId="{972836C5-B626-4FA3-974D-33E73BDDB83A}" srcOrd="0" destOrd="0" presId="urn:microsoft.com/office/officeart/2005/8/layout/process4"/>
    <dgm:cxn modelId="{68F08CD1-960A-4841-9F36-C563D06CA590}" type="presParOf" srcId="{215E5351-D9D6-4FF8-B160-A26853E9E515}" destId="{FD216D07-87D5-4B74-A5B1-ED60450DBEAF}" srcOrd="0" destOrd="0" presId="urn:microsoft.com/office/officeart/2005/8/layout/process4"/>
    <dgm:cxn modelId="{2E588944-7033-4E53-A80B-FDDD1A9B9177}" type="presParOf" srcId="{FD216D07-87D5-4B74-A5B1-ED60450DBEAF}" destId="{972836C5-B626-4FA3-974D-33E73BDDB83A}" srcOrd="0" destOrd="0" presId="urn:microsoft.com/office/officeart/2005/8/layout/process4"/>
    <dgm:cxn modelId="{4A7DDCA8-FB6F-4589-82BA-2C66DB7BDB38}" type="presParOf" srcId="{215E5351-D9D6-4FF8-B160-A26853E9E515}" destId="{DCD32C32-80A6-47AE-BFF6-4B86ACC1334C}" srcOrd="1" destOrd="0" presId="urn:microsoft.com/office/officeart/2005/8/layout/process4"/>
    <dgm:cxn modelId="{1C57C856-56E7-430E-991D-CBAA99A47529}" type="presParOf" srcId="{215E5351-D9D6-4FF8-B160-A26853E9E515}" destId="{9544FB3B-239A-4725-B0F5-5D1D73FA7E68}" srcOrd="2" destOrd="0" presId="urn:microsoft.com/office/officeart/2005/8/layout/process4"/>
    <dgm:cxn modelId="{6E667ED6-A20D-47CD-932B-5D0A950884A8}" type="presParOf" srcId="{9544FB3B-239A-4725-B0F5-5D1D73FA7E68}" destId="{59A94902-CEA4-4F5A-A648-F0356F26EDDA}" srcOrd="0" destOrd="0" presId="urn:microsoft.com/office/officeart/2005/8/layout/process4"/>
    <dgm:cxn modelId="{6A2A5F9F-B1AD-4BAF-AB99-79B53516D666}" type="presParOf" srcId="{215E5351-D9D6-4FF8-B160-A26853E9E515}" destId="{8247ED8D-7FBB-4742-BE4D-1E4A3EA0E921}" srcOrd="3" destOrd="0" presId="urn:microsoft.com/office/officeart/2005/8/layout/process4"/>
    <dgm:cxn modelId="{D237F964-ADD7-4C66-B032-460A20C87EA8}" type="presParOf" srcId="{215E5351-D9D6-4FF8-B160-A26853E9E515}" destId="{05DE3624-A87D-4D81-BB84-140E19067B4E}" srcOrd="4" destOrd="0" presId="urn:microsoft.com/office/officeart/2005/8/layout/process4"/>
    <dgm:cxn modelId="{73B20A6E-7793-4C9B-A992-F5ED41ED47CA}" type="presParOf" srcId="{05DE3624-A87D-4D81-BB84-140E19067B4E}" destId="{843E5174-A0A6-47FA-B096-D7C8001C19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2AE80A-2DE0-4439-98D6-2817377EE168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78FF00-B75D-4B0A-8C01-804668235F7F}">
      <dgm:prSet/>
      <dgm:spPr/>
      <dgm:t>
        <a:bodyPr/>
        <a:lstStyle/>
        <a:p>
          <a:r>
            <a:rPr lang="en-US" dirty="0"/>
            <a:t>We are all here, at University, to learn and part of learning is making mistakes</a:t>
          </a:r>
        </a:p>
      </dgm:t>
    </dgm:pt>
    <dgm:pt modelId="{7030CFFC-425F-401D-A954-A200E61D94DD}" type="parTrans" cxnId="{D7A8BC08-75EA-4C1B-87EC-D6EE058F84E2}">
      <dgm:prSet/>
      <dgm:spPr/>
      <dgm:t>
        <a:bodyPr/>
        <a:lstStyle/>
        <a:p>
          <a:endParaRPr lang="en-US"/>
        </a:p>
      </dgm:t>
    </dgm:pt>
    <dgm:pt modelId="{492A5E4E-ED49-4F86-B092-76AFE8A858A0}" type="sibTrans" cxnId="{D7A8BC08-75EA-4C1B-87EC-D6EE058F84E2}">
      <dgm:prSet/>
      <dgm:spPr/>
      <dgm:t>
        <a:bodyPr/>
        <a:lstStyle/>
        <a:p>
          <a:endParaRPr lang="en-US"/>
        </a:p>
      </dgm:t>
    </dgm:pt>
    <dgm:pt modelId="{6D80A487-4131-49FB-8CF9-06F99D6943DF}">
      <dgm:prSet/>
      <dgm:spPr/>
      <dgm:t>
        <a:bodyPr/>
        <a:lstStyle/>
        <a:p>
          <a:r>
            <a:rPr lang="en-NZ" dirty="0"/>
            <a:t>We usually only hear about people’s successes, but our failures don’t need to define us</a:t>
          </a:r>
          <a:endParaRPr lang="en-US" dirty="0"/>
        </a:p>
      </dgm:t>
    </dgm:pt>
    <dgm:pt modelId="{6DCB4C65-BED2-4FF7-A693-002B3795EB1F}" type="parTrans" cxnId="{8BACAA30-A7E0-4D18-BC36-191BEE29380C}">
      <dgm:prSet/>
      <dgm:spPr/>
      <dgm:t>
        <a:bodyPr/>
        <a:lstStyle/>
        <a:p>
          <a:endParaRPr lang="en-US"/>
        </a:p>
      </dgm:t>
    </dgm:pt>
    <dgm:pt modelId="{3A9E4F33-B47D-4C7E-BEEC-149BE0961089}" type="sibTrans" cxnId="{8BACAA30-A7E0-4D18-BC36-191BEE29380C}">
      <dgm:prSet/>
      <dgm:spPr/>
      <dgm:t>
        <a:bodyPr/>
        <a:lstStyle/>
        <a:p>
          <a:endParaRPr lang="en-US"/>
        </a:p>
      </dgm:t>
    </dgm:pt>
    <dgm:pt modelId="{FCEF1D30-B86A-4A6B-888B-3743916639C9}">
      <dgm:prSet/>
      <dgm:spPr/>
      <dgm:t>
        <a:bodyPr/>
        <a:lstStyle/>
        <a:p>
          <a:r>
            <a:rPr lang="en-US" dirty="0"/>
            <a:t>The times I have struggled the most in my academic journey are when I’ve felt like I am the only one that has ever had a hard time learning something new</a:t>
          </a:r>
        </a:p>
      </dgm:t>
    </dgm:pt>
    <dgm:pt modelId="{30D4E699-66A6-42FA-82F7-38E524D7BD64}" type="sibTrans" cxnId="{6E618F27-F98C-4C9E-A8D8-C72520B2CE64}">
      <dgm:prSet/>
      <dgm:spPr/>
      <dgm:t>
        <a:bodyPr/>
        <a:lstStyle/>
        <a:p>
          <a:endParaRPr lang="en-US"/>
        </a:p>
      </dgm:t>
    </dgm:pt>
    <dgm:pt modelId="{CAF73893-A4F5-4EEE-9060-9D2C5519F621}" type="parTrans" cxnId="{6E618F27-F98C-4C9E-A8D8-C72520B2CE64}">
      <dgm:prSet/>
      <dgm:spPr/>
      <dgm:t>
        <a:bodyPr/>
        <a:lstStyle/>
        <a:p>
          <a:endParaRPr lang="en-US"/>
        </a:p>
      </dgm:t>
    </dgm:pt>
    <dgm:pt modelId="{215E5351-D9D6-4FF8-B160-A26853E9E515}" type="pres">
      <dgm:prSet presAssocID="{4A2AE80A-2DE0-4439-98D6-2817377EE168}" presName="Name0" presStyleCnt="0">
        <dgm:presLayoutVars>
          <dgm:dir/>
          <dgm:animLvl val="lvl"/>
          <dgm:resizeHandles val="exact"/>
        </dgm:presLayoutVars>
      </dgm:prSet>
      <dgm:spPr/>
    </dgm:pt>
    <dgm:pt modelId="{FD216D07-87D5-4B74-A5B1-ED60450DBEAF}" type="pres">
      <dgm:prSet presAssocID="{FCEF1D30-B86A-4A6B-888B-3743916639C9}" presName="boxAndChildren" presStyleCnt="0"/>
      <dgm:spPr/>
    </dgm:pt>
    <dgm:pt modelId="{972836C5-B626-4FA3-974D-33E73BDDB83A}" type="pres">
      <dgm:prSet presAssocID="{FCEF1D30-B86A-4A6B-888B-3743916639C9}" presName="parentTextBox" presStyleLbl="node1" presStyleIdx="0" presStyleCnt="3"/>
      <dgm:spPr/>
    </dgm:pt>
    <dgm:pt modelId="{DCD32C32-80A6-47AE-BFF6-4B86ACC1334C}" type="pres">
      <dgm:prSet presAssocID="{3A9E4F33-B47D-4C7E-BEEC-149BE0961089}" presName="sp" presStyleCnt="0"/>
      <dgm:spPr/>
    </dgm:pt>
    <dgm:pt modelId="{9544FB3B-239A-4725-B0F5-5D1D73FA7E68}" type="pres">
      <dgm:prSet presAssocID="{6D80A487-4131-49FB-8CF9-06F99D6943DF}" presName="arrowAndChildren" presStyleCnt="0"/>
      <dgm:spPr/>
    </dgm:pt>
    <dgm:pt modelId="{59A94902-CEA4-4F5A-A648-F0356F26EDDA}" type="pres">
      <dgm:prSet presAssocID="{6D80A487-4131-49FB-8CF9-06F99D6943DF}" presName="parentTextArrow" presStyleLbl="node1" presStyleIdx="1" presStyleCnt="3"/>
      <dgm:spPr/>
    </dgm:pt>
    <dgm:pt modelId="{8247ED8D-7FBB-4742-BE4D-1E4A3EA0E921}" type="pres">
      <dgm:prSet presAssocID="{492A5E4E-ED49-4F86-B092-76AFE8A858A0}" presName="sp" presStyleCnt="0"/>
      <dgm:spPr/>
    </dgm:pt>
    <dgm:pt modelId="{05DE3624-A87D-4D81-BB84-140E19067B4E}" type="pres">
      <dgm:prSet presAssocID="{8578FF00-B75D-4B0A-8C01-804668235F7F}" presName="arrowAndChildren" presStyleCnt="0"/>
      <dgm:spPr/>
    </dgm:pt>
    <dgm:pt modelId="{843E5174-A0A6-47FA-B096-D7C8001C19E5}" type="pres">
      <dgm:prSet presAssocID="{8578FF00-B75D-4B0A-8C01-804668235F7F}" presName="parentTextArrow" presStyleLbl="node1" presStyleIdx="2" presStyleCnt="3"/>
      <dgm:spPr/>
    </dgm:pt>
  </dgm:ptLst>
  <dgm:cxnLst>
    <dgm:cxn modelId="{D7A8BC08-75EA-4C1B-87EC-D6EE058F84E2}" srcId="{4A2AE80A-2DE0-4439-98D6-2817377EE168}" destId="{8578FF00-B75D-4B0A-8C01-804668235F7F}" srcOrd="0" destOrd="0" parTransId="{7030CFFC-425F-401D-A954-A200E61D94DD}" sibTransId="{492A5E4E-ED49-4F86-B092-76AFE8A858A0}"/>
    <dgm:cxn modelId="{6E618F27-F98C-4C9E-A8D8-C72520B2CE64}" srcId="{4A2AE80A-2DE0-4439-98D6-2817377EE168}" destId="{FCEF1D30-B86A-4A6B-888B-3743916639C9}" srcOrd="2" destOrd="0" parTransId="{CAF73893-A4F5-4EEE-9060-9D2C5519F621}" sibTransId="{30D4E699-66A6-42FA-82F7-38E524D7BD64}"/>
    <dgm:cxn modelId="{8BACAA30-A7E0-4D18-BC36-191BEE29380C}" srcId="{4A2AE80A-2DE0-4439-98D6-2817377EE168}" destId="{6D80A487-4131-49FB-8CF9-06F99D6943DF}" srcOrd="1" destOrd="0" parTransId="{6DCB4C65-BED2-4FF7-A693-002B3795EB1F}" sibTransId="{3A9E4F33-B47D-4C7E-BEEC-149BE0961089}"/>
    <dgm:cxn modelId="{323A3167-BB95-431C-9AC2-77D2D3A59A4A}" type="presOf" srcId="{8578FF00-B75D-4B0A-8C01-804668235F7F}" destId="{843E5174-A0A6-47FA-B096-D7C8001C19E5}" srcOrd="0" destOrd="0" presId="urn:microsoft.com/office/officeart/2005/8/layout/process4"/>
    <dgm:cxn modelId="{E6EFE16F-D960-4439-AA4D-C929058C1FF6}" type="presOf" srcId="{4A2AE80A-2DE0-4439-98D6-2817377EE168}" destId="{215E5351-D9D6-4FF8-B160-A26853E9E515}" srcOrd="0" destOrd="0" presId="urn:microsoft.com/office/officeart/2005/8/layout/process4"/>
    <dgm:cxn modelId="{14624792-EC1A-43D6-ADF5-CFB0AC054E80}" type="presOf" srcId="{6D80A487-4131-49FB-8CF9-06F99D6943DF}" destId="{59A94902-CEA4-4F5A-A648-F0356F26EDDA}" srcOrd="0" destOrd="0" presId="urn:microsoft.com/office/officeart/2005/8/layout/process4"/>
    <dgm:cxn modelId="{02F53796-3524-46FB-95E9-E686DCC8012C}" type="presOf" srcId="{FCEF1D30-B86A-4A6B-888B-3743916639C9}" destId="{972836C5-B626-4FA3-974D-33E73BDDB83A}" srcOrd="0" destOrd="0" presId="urn:microsoft.com/office/officeart/2005/8/layout/process4"/>
    <dgm:cxn modelId="{68F08CD1-960A-4841-9F36-C563D06CA590}" type="presParOf" srcId="{215E5351-D9D6-4FF8-B160-A26853E9E515}" destId="{FD216D07-87D5-4B74-A5B1-ED60450DBEAF}" srcOrd="0" destOrd="0" presId="urn:microsoft.com/office/officeart/2005/8/layout/process4"/>
    <dgm:cxn modelId="{2E588944-7033-4E53-A80B-FDDD1A9B9177}" type="presParOf" srcId="{FD216D07-87D5-4B74-A5B1-ED60450DBEAF}" destId="{972836C5-B626-4FA3-974D-33E73BDDB83A}" srcOrd="0" destOrd="0" presId="urn:microsoft.com/office/officeart/2005/8/layout/process4"/>
    <dgm:cxn modelId="{4A7DDCA8-FB6F-4589-82BA-2C66DB7BDB38}" type="presParOf" srcId="{215E5351-D9D6-4FF8-B160-A26853E9E515}" destId="{DCD32C32-80A6-47AE-BFF6-4B86ACC1334C}" srcOrd="1" destOrd="0" presId="urn:microsoft.com/office/officeart/2005/8/layout/process4"/>
    <dgm:cxn modelId="{1C57C856-56E7-430E-991D-CBAA99A47529}" type="presParOf" srcId="{215E5351-D9D6-4FF8-B160-A26853E9E515}" destId="{9544FB3B-239A-4725-B0F5-5D1D73FA7E68}" srcOrd="2" destOrd="0" presId="urn:microsoft.com/office/officeart/2005/8/layout/process4"/>
    <dgm:cxn modelId="{6E667ED6-A20D-47CD-932B-5D0A950884A8}" type="presParOf" srcId="{9544FB3B-239A-4725-B0F5-5D1D73FA7E68}" destId="{59A94902-CEA4-4F5A-A648-F0356F26EDDA}" srcOrd="0" destOrd="0" presId="urn:microsoft.com/office/officeart/2005/8/layout/process4"/>
    <dgm:cxn modelId="{6A2A5F9F-B1AD-4BAF-AB99-79B53516D666}" type="presParOf" srcId="{215E5351-D9D6-4FF8-B160-A26853E9E515}" destId="{8247ED8D-7FBB-4742-BE4D-1E4A3EA0E921}" srcOrd="3" destOrd="0" presId="urn:microsoft.com/office/officeart/2005/8/layout/process4"/>
    <dgm:cxn modelId="{D237F964-ADD7-4C66-B032-460A20C87EA8}" type="presParOf" srcId="{215E5351-D9D6-4FF8-B160-A26853E9E515}" destId="{05DE3624-A87D-4D81-BB84-140E19067B4E}" srcOrd="4" destOrd="0" presId="urn:microsoft.com/office/officeart/2005/8/layout/process4"/>
    <dgm:cxn modelId="{73B20A6E-7793-4C9B-A992-F5ED41ED47CA}" type="presParOf" srcId="{05DE3624-A87D-4D81-BB84-140E19067B4E}" destId="{843E5174-A0A6-47FA-B096-D7C8001C19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36C5-B626-4FA3-974D-33E73BDDB83A}">
      <dsp:nvSpPr>
        <dsp:cNvPr id="0" name=""/>
        <dsp:cNvSpPr/>
      </dsp:nvSpPr>
      <dsp:spPr>
        <a:xfrm>
          <a:off x="0" y="3688148"/>
          <a:ext cx="6266011" cy="1210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Take the time to understand the course materials, even if you aren’t being tested on them directly, papers are designed with the assumption you have done this work</a:t>
          </a:r>
        </a:p>
      </dsp:txBody>
      <dsp:txXfrm>
        <a:off x="0" y="3688148"/>
        <a:ext cx="6266011" cy="1210532"/>
      </dsp:txXfrm>
    </dsp:sp>
    <dsp:sp modelId="{59A94902-CEA4-4F5A-A648-F0356F26EDDA}">
      <dsp:nvSpPr>
        <dsp:cNvPr id="0" name=""/>
        <dsp:cNvSpPr/>
      </dsp:nvSpPr>
      <dsp:spPr>
        <a:xfrm rot="10800000">
          <a:off x="0" y="1844507"/>
          <a:ext cx="6266011" cy="186179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Read the course outline and make sure you have everything you need to fulfil the requirements, and if you are worried touch base with the lecturer as soon as possible</a:t>
          </a:r>
          <a:endParaRPr lang="en-US" sz="2000" kern="1200" dirty="0"/>
        </a:p>
      </dsp:txBody>
      <dsp:txXfrm rot="10800000">
        <a:off x="0" y="1844507"/>
        <a:ext cx="6266011" cy="1209741"/>
      </dsp:txXfrm>
    </dsp:sp>
    <dsp:sp modelId="{843E5174-A0A6-47FA-B096-D7C8001C19E5}">
      <dsp:nvSpPr>
        <dsp:cNvPr id="0" name=""/>
        <dsp:cNvSpPr/>
      </dsp:nvSpPr>
      <dsp:spPr>
        <a:xfrm rot="10800000">
          <a:off x="0" y="866"/>
          <a:ext cx="6266011" cy="186179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Attend/watch all lectures and tutorials (even if they aren’t mandatory), often lecturers will give tips and tricks for the assignment in class</a:t>
          </a:r>
          <a:endParaRPr lang="en-US" sz="2000" kern="1200" dirty="0"/>
        </a:p>
      </dsp:txBody>
      <dsp:txXfrm rot="10800000">
        <a:off x="0" y="866"/>
        <a:ext cx="6266011" cy="1209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36C5-B626-4FA3-974D-33E73BDDB83A}">
      <dsp:nvSpPr>
        <dsp:cNvPr id="0" name=""/>
        <dsp:cNvSpPr/>
      </dsp:nvSpPr>
      <dsp:spPr>
        <a:xfrm>
          <a:off x="0" y="3688148"/>
          <a:ext cx="6266011" cy="1210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Have a Work-Life balance, if your study hours are Monday to Friday 9am to 4 pm then you should be doing anything else except studying on the weekends</a:t>
          </a:r>
          <a:endParaRPr lang="en-US" sz="2000" kern="1200" dirty="0"/>
        </a:p>
      </dsp:txBody>
      <dsp:txXfrm>
        <a:off x="0" y="3688148"/>
        <a:ext cx="6266011" cy="1210532"/>
      </dsp:txXfrm>
    </dsp:sp>
    <dsp:sp modelId="{59A94902-CEA4-4F5A-A648-F0356F26EDDA}">
      <dsp:nvSpPr>
        <dsp:cNvPr id="0" name=""/>
        <dsp:cNvSpPr/>
      </dsp:nvSpPr>
      <dsp:spPr>
        <a:xfrm rot="10800000">
          <a:off x="0" y="1844507"/>
          <a:ext cx="6266011" cy="186179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Set study hours for yourself and commit to them regularly, your course outline will give you a guide of how many hours you need to devote to each paper in a semester</a:t>
          </a:r>
          <a:endParaRPr lang="en-US" sz="2000" kern="1200" dirty="0"/>
        </a:p>
      </dsp:txBody>
      <dsp:txXfrm rot="10800000">
        <a:off x="0" y="1844507"/>
        <a:ext cx="6266011" cy="1209741"/>
      </dsp:txXfrm>
    </dsp:sp>
    <dsp:sp modelId="{843E5174-A0A6-47FA-B096-D7C8001C19E5}">
      <dsp:nvSpPr>
        <dsp:cNvPr id="0" name=""/>
        <dsp:cNvSpPr/>
      </dsp:nvSpPr>
      <dsp:spPr>
        <a:xfrm rot="10800000">
          <a:off x="0" y="866"/>
          <a:ext cx="6266011" cy="186179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University study should feel like a job, but it can’t become your whole life</a:t>
          </a:r>
          <a:endParaRPr lang="en-US" sz="2000" kern="1200" dirty="0"/>
        </a:p>
      </dsp:txBody>
      <dsp:txXfrm rot="10800000">
        <a:off x="0" y="866"/>
        <a:ext cx="6266011" cy="1209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36C5-B626-4FA3-974D-33E73BDDB83A}">
      <dsp:nvSpPr>
        <dsp:cNvPr id="0" name=""/>
        <dsp:cNvSpPr/>
      </dsp:nvSpPr>
      <dsp:spPr>
        <a:xfrm>
          <a:off x="0" y="3688148"/>
          <a:ext cx="6266011" cy="1210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Spell checking and reading your work out loud to yourself will help you catch many errors that distract your markers from your main points</a:t>
          </a:r>
          <a:endParaRPr lang="en-US" sz="2100" kern="1200" dirty="0"/>
        </a:p>
      </dsp:txBody>
      <dsp:txXfrm>
        <a:off x="0" y="3688148"/>
        <a:ext cx="6266011" cy="1210532"/>
      </dsp:txXfrm>
    </dsp:sp>
    <dsp:sp modelId="{59A94902-CEA4-4F5A-A648-F0356F26EDDA}">
      <dsp:nvSpPr>
        <dsp:cNvPr id="0" name=""/>
        <dsp:cNvSpPr/>
      </dsp:nvSpPr>
      <dsp:spPr>
        <a:xfrm rot="10800000">
          <a:off x="0" y="1844507"/>
          <a:ext cx="6266011" cy="186179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Writing is a thinking process, ideally after writing your first draft you will give yourself a break before coming back to edit </a:t>
          </a:r>
          <a:endParaRPr lang="en-US" sz="2100" kern="1200" dirty="0"/>
        </a:p>
      </dsp:txBody>
      <dsp:txXfrm rot="10800000">
        <a:off x="0" y="1844507"/>
        <a:ext cx="6266011" cy="1209741"/>
      </dsp:txXfrm>
    </dsp:sp>
    <dsp:sp modelId="{843E5174-A0A6-47FA-B096-D7C8001C19E5}">
      <dsp:nvSpPr>
        <dsp:cNvPr id="0" name=""/>
        <dsp:cNvSpPr/>
      </dsp:nvSpPr>
      <dsp:spPr>
        <a:xfrm rot="10800000">
          <a:off x="0" y="866"/>
          <a:ext cx="6266011" cy="186179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Lecturers and tutors really can tell if you leave an assignment till the night before</a:t>
          </a:r>
          <a:endParaRPr lang="en-US" sz="2100" kern="1200" dirty="0"/>
        </a:p>
      </dsp:txBody>
      <dsp:txXfrm rot="10800000">
        <a:off x="0" y="866"/>
        <a:ext cx="6266011" cy="1209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36C5-B626-4FA3-974D-33E73BDDB83A}">
      <dsp:nvSpPr>
        <dsp:cNvPr id="0" name=""/>
        <dsp:cNvSpPr/>
      </dsp:nvSpPr>
      <dsp:spPr>
        <a:xfrm>
          <a:off x="0" y="3688148"/>
          <a:ext cx="6266011" cy="1210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The learning support team at the university are here for everyone, no matter what grade levels they are achieving, and everyone benefits from support</a:t>
          </a:r>
          <a:endParaRPr lang="en-US" sz="2100" kern="1200" dirty="0"/>
        </a:p>
      </dsp:txBody>
      <dsp:txXfrm>
        <a:off x="0" y="3688148"/>
        <a:ext cx="6266011" cy="1210532"/>
      </dsp:txXfrm>
    </dsp:sp>
    <dsp:sp modelId="{59A94902-CEA4-4F5A-A648-F0356F26EDDA}">
      <dsp:nvSpPr>
        <dsp:cNvPr id="0" name=""/>
        <dsp:cNvSpPr/>
      </dsp:nvSpPr>
      <dsp:spPr>
        <a:xfrm rot="10800000">
          <a:off x="0" y="1844507"/>
          <a:ext cx="6266011" cy="186179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Assignment deadlines are important, but sometimes we all need an extension, if you need more help reach out as soon as possible</a:t>
          </a:r>
          <a:endParaRPr lang="en-US" sz="2100" kern="1200" dirty="0"/>
        </a:p>
      </dsp:txBody>
      <dsp:txXfrm rot="10800000">
        <a:off x="0" y="1844507"/>
        <a:ext cx="6266011" cy="1209741"/>
      </dsp:txXfrm>
    </dsp:sp>
    <dsp:sp modelId="{843E5174-A0A6-47FA-B096-D7C8001C19E5}">
      <dsp:nvSpPr>
        <dsp:cNvPr id="0" name=""/>
        <dsp:cNvSpPr/>
      </dsp:nvSpPr>
      <dsp:spPr>
        <a:xfrm rot="10800000">
          <a:off x="0" y="866"/>
          <a:ext cx="6266011" cy="186179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Asking questions in lectures is a great way to clarify your understanding, and there is always someone else who was wondering the same thing</a:t>
          </a:r>
          <a:endParaRPr lang="en-US" sz="2100" kern="1200" dirty="0"/>
        </a:p>
      </dsp:txBody>
      <dsp:txXfrm rot="10800000">
        <a:off x="0" y="866"/>
        <a:ext cx="6266011" cy="1209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36C5-B626-4FA3-974D-33E73BDDB83A}">
      <dsp:nvSpPr>
        <dsp:cNvPr id="0" name=""/>
        <dsp:cNvSpPr/>
      </dsp:nvSpPr>
      <dsp:spPr>
        <a:xfrm>
          <a:off x="0" y="3688148"/>
          <a:ext cx="6266011" cy="1210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times I have struggled the most in my academic journey are when I’ve felt like I am the only one that has ever had a hard time learning something new</a:t>
          </a:r>
        </a:p>
      </dsp:txBody>
      <dsp:txXfrm>
        <a:off x="0" y="3688148"/>
        <a:ext cx="6266011" cy="1210532"/>
      </dsp:txXfrm>
    </dsp:sp>
    <dsp:sp modelId="{59A94902-CEA4-4F5A-A648-F0356F26EDDA}">
      <dsp:nvSpPr>
        <dsp:cNvPr id="0" name=""/>
        <dsp:cNvSpPr/>
      </dsp:nvSpPr>
      <dsp:spPr>
        <a:xfrm rot="10800000">
          <a:off x="0" y="1844507"/>
          <a:ext cx="6266011" cy="186179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We usually only hear about people’s successes, but our failures don’t need to define us</a:t>
          </a:r>
          <a:endParaRPr lang="en-US" sz="2100" kern="1200" dirty="0"/>
        </a:p>
      </dsp:txBody>
      <dsp:txXfrm rot="10800000">
        <a:off x="0" y="1844507"/>
        <a:ext cx="6266011" cy="1209741"/>
      </dsp:txXfrm>
    </dsp:sp>
    <dsp:sp modelId="{843E5174-A0A6-47FA-B096-D7C8001C19E5}">
      <dsp:nvSpPr>
        <dsp:cNvPr id="0" name=""/>
        <dsp:cNvSpPr/>
      </dsp:nvSpPr>
      <dsp:spPr>
        <a:xfrm rot="10800000">
          <a:off x="0" y="866"/>
          <a:ext cx="6266011" cy="186179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are all here, at University, to learn and part of learning is making mistakes</a:t>
          </a:r>
        </a:p>
      </dsp:txBody>
      <dsp:txXfrm rot="10800000">
        <a:off x="0" y="866"/>
        <a:ext cx="6266011" cy="1209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40C1D-AFAA-40B2-8D40-90ED952572B7}" type="datetimeFigureOut">
              <a:rPr lang="en-NZ" smtClean="0"/>
              <a:t>23/07/2024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8A4D7-AFD3-4986-BDD8-90BA6B2CBA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964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8A4D7-AFD3-4986-BDD8-90BA6B2CBA18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785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The mistakes I made while studying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So you don’t have to make them too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B2DCF-9213-6155-BC32-A033CB6D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174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About 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D96D3-85DE-B82E-2331-A0431CD8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972101"/>
            <a:ext cx="5978072" cy="37227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95B1E8"/>
              </a:buClr>
            </a:pPr>
            <a:r>
              <a:rPr lang="en-US" dirty="0"/>
              <a:t>Been in formal education for 22 years </a:t>
            </a:r>
          </a:p>
          <a:p>
            <a:pPr>
              <a:buClr>
                <a:srgbClr val="95B1E8"/>
              </a:buClr>
            </a:pPr>
            <a:r>
              <a:rPr lang="en-US" dirty="0"/>
              <a:t>Lecturer at Lincoln University (previously at Massey University and Victoria University of Wellington) </a:t>
            </a:r>
          </a:p>
          <a:p>
            <a:pPr>
              <a:buClr>
                <a:srgbClr val="95B1E8"/>
              </a:buClr>
            </a:pPr>
            <a:r>
              <a:rPr lang="en-US" dirty="0"/>
              <a:t>This is me editing my PhD on a train in Japan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</a:p>
          <a:p>
            <a:pPr>
              <a:buClr>
                <a:srgbClr val="95B1E8"/>
              </a:buClr>
            </a:pPr>
            <a:r>
              <a:rPr lang="en-US" dirty="0"/>
              <a:t>Here are some tips to avoid this</a:t>
            </a:r>
          </a:p>
          <a:p>
            <a:pPr>
              <a:buClr>
                <a:srgbClr val="95B1E8"/>
              </a:buClr>
            </a:pPr>
            <a:endParaRPr lang="en-US" dirty="0"/>
          </a:p>
        </p:txBody>
      </p:sp>
      <p:pic>
        <p:nvPicPr>
          <p:cNvPr id="1049" name="Picture 1048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1028" name="Picture 4" descr="Michaela, a white woman, sitting at a table on a train using a computer">
            <a:extLst>
              <a:ext uri="{FF2B5EF4-FFF2-40B4-BE49-F238E27FC236}">
                <a16:creationId xmlns:a16="http://schemas.microsoft.com/office/drawing/2014/main" id="{FDEA96C3-19C2-AD85-B170-E47CDFA773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" r="3" b="3"/>
          <a:stretch/>
        </p:blipFill>
        <p:spPr bwMode="auto">
          <a:xfrm>
            <a:off x="7552945" y="643465"/>
            <a:ext cx="3995592" cy="51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1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7BE9C-9234-BF91-9A91-CEE68537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Set yourself up for success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7AACA5-A554-2B50-D79A-2797579BD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206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321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7BE9C-9234-BF91-9A91-CEE68537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Set up good working habits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7AACA5-A554-2B50-D79A-2797579BD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164710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465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7BE9C-9234-BF91-9A91-CEE68537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Sometimes, clichés are true for a reason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7AACA5-A554-2B50-D79A-2797579BD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158182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840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7BE9C-9234-BF91-9A91-CEE68537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You don’t have to do it all on your own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7AACA5-A554-2B50-D79A-2797579BD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391983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150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7BE9C-9234-BF91-9A91-CEE68537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We all fall, how you pick yourself up again is what’s important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7AACA5-A554-2B50-D79A-2797579BD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905777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7459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{E7425774-9106-45C5-BB1B-DF162830566E}tf00934815_win32</Template>
  <TotalTime>7015</TotalTime>
  <Words>464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SlateVTI</vt:lpstr>
      <vt:lpstr>The mistakes I made while studying</vt:lpstr>
      <vt:lpstr>About me </vt:lpstr>
      <vt:lpstr>Set yourself up for success</vt:lpstr>
      <vt:lpstr>Set up good working habits</vt:lpstr>
      <vt:lpstr>Sometimes, clichés are true for a reason</vt:lpstr>
      <vt:lpstr>You don’t have to do it all on your own</vt:lpstr>
      <vt:lpstr>We all fall, how you pick yourself up again is what’s important</vt:lpstr>
    </vt:vector>
  </TitlesOfParts>
  <Company>Lincoln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mistakes I made while studying</dc:title>
  <dc:creator>Harris, Michaela</dc:creator>
  <cp:lastModifiedBy>Harris, Michaela</cp:lastModifiedBy>
  <cp:revision>9</cp:revision>
  <dcterms:created xsi:type="dcterms:W3CDTF">2024-07-10T03:23:14Z</dcterms:created>
  <dcterms:modified xsi:type="dcterms:W3CDTF">2024-07-23T23:50:22Z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